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89" r:id="rId2"/>
    <p:sldId id="290" r:id="rId3"/>
    <p:sldId id="295" r:id="rId4"/>
    <p:sldId id="296" r:id="rId5"/>
    <p:sldId id="297" r:id="rId6"/>
    <p:sldId id="298" r:id="rId7"/>
    <p:sldId id="293" r:id="rId8"/>
    <p:sldId id="294" r:id="rId9"/>
    <p:sldId id="274" r:id="rId10"/>
    <p:sldId id="288" r:id="rId11"/>
    <p:sldId id="291" r:id="rId12"/>
    <p:sldId id="292" r:id="rId1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25C41F6-54FF-D0C7-AAB7-E001FC5C4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716085"/>
              </p:ext>
            </p:extLst>
          </p:nvPr>
        </p:nvGraphicFramePr>
        <p:xfrm>
          <a:off x="453005" y="362847"/>
          <a:ext cx="6409185" cy="101066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81837">
                  <a:extLst>
                    <a:ext uri="{9D8B030D-6E8A-4147-A177-3AD203B41FA5}">
                      <a16:colId xmlns:a16="http://schemas.microsoft.com/office/drawing/2014/main" val="4170059973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3804505984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2494225639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1447170996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41610509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Mini Popper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Colt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Pepper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Plates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Wall feet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0119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  <a:latin typeface="DejaVu Serif Condensed"/>
                        </a:rPr>
                        <a:t>7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2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0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  <a:latin typeface="DejaVu Serif Condensed"/>
                        </a:rPr>
                        <a:t>65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830408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472222-3BBF-262A-0333-7CD8027325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4421286"/>
              </p:ext>
            </p:extLst>
          </p:nvPr>
        </p:nvGraphicFramePr>
        <p:xfrm>
          <a:off x="453005" y="1373513"/>
          <a:ext cx="6409186" cy="380815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5286">
                  <a:extLst>
                    <a:ext uri="{9D8B030D-6E8A-4147-A177-3AD203B41FA5}">
                      <a16:colId xmlns:a16="http://schemas.microsoft.com/office/drawing/2014/main" val="331639266"/>
                    </a:ext>
                  </a:extLst>
                </a:gridCol>
                <a:gridCol w="1285910">
                  <a:extLst>
                    <a:ext uri="{9D8B030D-6E8A-4147-A177-3AD203B41FA5}">
                      <a16:colId xmlns:a16="http://schemas.microsoft.com/office/drawing/2014/main" val="257493340"/>
                    </a:ext>
                  </a:extLst>
                </a:gridCol>
                <a:gridCol w="1037840">
                  <a:extLst>
                    <a:ext uri="{9D8B030D-6E8A-4147-A177-3AD203B41FA5}">
                      <a16:colId xmlns:a16="http://schemas.microsoft.com/office/drawing/2014/main" val="729230631"/>
                    </a:ext>
                  </a:extLst>
                </a:gridCol>
                <a:gridCol w="721454">
                  <a:extLst>
                    <a:ext uri="{9D8B030D-6E8A-4147-A177-3AD203B41FA5}">
                      <a16:colId xmlns:a16="http://schemas.microsoft.com/office/drawing/2014/main" val="3615435068"/>
                    </a:ext>
                  </a:extLst>
                </a:gridCol>
                <a:gridCol w="402671">
                  <a:extLst>
                    <a:ext uri="{9D8B030D-6E8A-4147-A177-3AD203B41FA5}">
                      <a16:colId xmlns:a16="http://schemas.microsoft.com/office/drawing/2014/main" val="853339526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023579958"/>
                    </a:ext>
                  </a:extLst>
                </a:gridCol>
                <a:gridCol w="1812018">
                  <a:extLst>
                    <a:ext uri="{9D8B030D-6E8A-4147-A177-3AD203B41FA5}">
                      <a16:colId xmlns:a16="http://schemas.microsoft.com/office/drawing/2014/main" val="2921621344"/>
                    </a:ext>
                  </a:extLst>
                </a:gridCol>
              </a:tblGrid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Bay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Stage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Type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NS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Hard Cover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292689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DejaVu Serif Condensed"/>
                        </a:rPr>
                        <a:t>A2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Tantrum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IPSC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9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10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DejaVu Serif Condensed"/>
                        </a:rPr>
                        <a:t>2 Tux 1 Right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411020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A1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22-01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USPSA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9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2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>
                          <a:effectLst/>
                          <a:latin typeface="DejaVu Serif Condensed"/>
                        </a:rPr>
                      </a:b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7853097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B1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arlito"/>
                        </a:rPr>
                        <a:t>F1TTO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DejaVu Serif Condensed"/>
                        </a:rPr>
                        <a:t>IPSC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3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2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5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DejaVu Serif Condensed"/>
                        </a:rPr>
                        <a:t>1 50% 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3922692"/>
                  </a:ext>
                </a:extLst>
              </a:tr>
              <a:tr h="21341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B2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Upcycled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DejaVu Serif Condensed"/>
                        </a:rPr>
                        <a:t>USPSA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12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2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14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br>
                        <a:rPr lang="en-US" dirty="0">
                          <a:effectLst/>
                          <a:latin typeface="DejaVu Serif Condensed"/>
                        </a:rPr>
                      </a:b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2343723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B3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From the WAC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IPSC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7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8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1 Left Diag 1 50% 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162383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B4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Backpedal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USPSA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2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13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DejaVu Serif Condensed"/>
                        </a:rPr>
                        <a:t>2 Tux 1 Left </a:t>
                      </a:r>
                      <a:r>
                        <a:rPr lang="en-US" dirty="0" err="1">
                          <a:effectLst/>
                          <a:latin typeface="DejaVu Serif Condensed"/>
                        </a:rPr>
                        <a:t>Diag</a:t>
                      </a:r>
                      <a:r>
                        <a:rPr lang="en-US" dirty="0">
                          <a:effectLst/>
                          <a:latin typeface="DejaVu Serif Condensed"/>
                        </a:rPr>
                        <a:t> 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415519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926E21F-7151-5A7B-E6F4-A18EAC161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7955096"/>
              </p:ext>
            </p:extLst>
          </p:nvPr>
        </p:nvGraphicFramePr>
        <p:xfrm>
          <a:off x="453006" y="5181663"/>
          <a:ext cx="6409184" cy="377734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5004">
                  <a:extLst>
                    <a:ext uri="{9D8B030D-6E8A-4147-A177-3AD203B41FA5}">
                      <a16:colId xmlns:a16="http://schemas.microsoft.com/office/drawing/2014/main" val="331639266"/>
                    </a:ext>
                  </a:extLst>
                </a:gridCol>
                <a:gridCol w="3947531">
                  <a:extLst>
                    <a:ext uri="{9D8B030D-6E8A-4147-A177-3AD203B41FA5}">
                      <a16:colId xmlns:a16="http://schemas.microsoft.com/office/drawing/2014/main" val="257493340"/>
                    </a:ext>
                  </a:extLst>
                </a:gridCol>
                <a:gridCol w="996649">
                  <a:extLst>
                    <a:ext uri="{9D8B030D-6E8A-4147-A177-3AD203B41FA5}">
                      <a16:colId xmlns:a16="http://schemas.microsoft.com/office/drawing/2014/main" val="729230631"/>
                    </a:ext>
                  </a:extLst>
                </a:gridCol>
              </a:tblGrid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Target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Type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292689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DejaVu Serif Condensed"/>
                        </a:rPr>
                        <a:t>IPSC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Tux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2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411020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IPSC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Left Diag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7853097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IPSC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Right Diag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1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3922692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DejaVu Serif Condensed"/>
                        </a:rPr>
                        <a:t>IPSC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  <a:latin typeface="DejaVu Serif Condensed"/>
                        </a:rPr>
                        <a:t>50.00%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  <a:latin typeface="DejaVu Serif Condensed"/>
                        </a:rPr>
                        <a:t>1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2343723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Carlito"/>
                        </a:rPr>
                        <a:t>IPSC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  <a:latin typeface="Carlito"/>
                        </a:rPr>
                        <a:t>Lower 1/3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  <a:latin typeface="Carlito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5246257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  <a:latin typeface="DejaVu Serif Condensed"/>
                        </a:rPr>
                        <a:t>USPSA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Tux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effectLst/>
                          <a:latin typeface="DejaVu Serif Condensed"/>
                        </a:rPr>
                        <a:t>2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162383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USPSA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  <a:latin typeface="DejaVu Serif Condensed"/>
                        </a:rPr>
                        <a:t>Left Diag</a:t>
                      </a:r>
                      <a:endParaRPr lang="en-US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effectLst/>
                          <a:latin typeface="DejaVu Serif Condensed"/>
                        </a:rPr>
                        <a:t>1</a:t>
                      </a:r>
                      <a:endParaRPr lang="en-US" dirty="0">
                        <a:effectLst/>
                        <a:latin typeface="Carlito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3259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7094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the WAC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Fixed Time</a:t>
            </a:r>
            <a:br>
              <a:rPr lang="en-US" dirty="0"/>
            </a:br>
            <a:r>
              <a:rPr lang="en-US" dirty="0"/>
              <a:t>Rounds: 18</a:t>
            </a:r>
          </a:p>
          <a:p>
            <a:r>
              <a:rPr lang="en-US" dirty="0"/>
              <a:t>Targets: 9 IPSC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String time: 8 seconds.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Backpedal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B4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peopper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 (11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C1324F-0FF3-F274-054C-8613842F47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596" y="3213583"/>
            <a:ext cx="5612008" cy="616390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Backpedal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31</a:t>
            </a:r>
          </a:p>
          <a:p>
            <a:r>
              <a:rPr lang="en-US" dirty="0"/>
              <a:t>Targets: 14 USPSA, 3 steel</a:t>
            </a:r>
          </a:p>
          <a:p>
            <a:endParaRPr lang="en-US" dirty="0"/>
          </a:p>
          <a:p>
            <a:r>
              <a:rPr lang="en-US" dirty="0"/>
              <a:t>Handgun start position: toes touching the downrange fault line,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toes touching the downrange fault line,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7411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59E6D1E1-BA00-A646-4521-077F54EEF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6720643"/>
              </p:ext>
            </p:extLst>
          </p:nvPr>
        </p:nvGraphicFramePr>
        <p:xfrm>
          <a:off x="1219200" y="784137"/>
          <a:ext cx="4876800" cy="5933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3356310861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9216835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4482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Barricade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3, B1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174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Swinger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3, B1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72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Max trap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3, B1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679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Fall forward popper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3, B1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336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91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0007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9917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2871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3061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716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658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5368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7207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6266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414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33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5230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Tantrum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(9 + 1NS)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509A79-DFB5-B4CF-01E2-BCB4D36190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583200"/>
            <a:ext cx="7025777" cy="353961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Tantrum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25</a:t>
            </a:r>
          </a:p>
          <a:p>
            <a:r>
              <a:rPr lang="en-US" dirty="0"/>
              <a:t>Targets: 12 IPSC, 1 steel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0339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First One Then The Other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pepper poppers,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Barricade, max trap, swinger, activators, fall forward popper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lower 1/3 hard cover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targets (3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F455DE-45DA-37F1-4F5C-F107CE8A02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984" y="3145705"/>
            <a:ext cx="5678759" cy="63445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-112" charset="-128"/>
                <a:cs typeface="Times New Roman" pitchFamily="-112" charset="0"/>
              </a:rPr>
              <a:t>First One Then The Other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11</a:t>
            </a:r>
          </a:p>
          <a:p>
            <a:r>
              <a:rPr lang="en-US" dirty="0"/>
              <a:t>Targets: 4 IPSC, 3 steel</a:t>
            </a:r>
          </a:p>
          <a:p>
            <a:endParaRPr lang="en-US" dirty="0"/>
          </a:p>
          <a:p>
            <a:r>
              <a:rPr lang="en-US" dirty="0"/>
              <a:t>Handgun start position: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one array, perform a mandatory reload, then engage the other array.</a:t>
            </a:r>
          </a:p>
          <a:p>
            <a:endParaRPr lang="en-US" dirty="0"/>
          </a:p>
          <a:p>
            <a:r>
              <a:rPr lang="en-US" dirty="0"/>
              <a:t>One array is the targets to the left of the barricade (3 IPSC + popper)</a:t>
            </a:r>
          </a:p>
          <a:p>
            <a:endParaRPr lang="en-US" dirty="0"/>
          </a:p>
          <a:p>
            <a:r>
              <a:rPr lang="en-US" dirty="0"/>
              <a:t>The other array is the targets to the right of the barricade (1 IPSC + 2 poppers)</a:t>
            </a:r>
          </a:p>
          <a:p>
            <a:endParaRPr lang="en-US" dirty="0"/>
          </a:p>
          <a:p>
            <a:r>
              <a:rPr lang="en-US" dirty="0"/>
              <a:t>The max trap is activated by P1 and remains visible at rest. The swinger is activated by P3 and also remains visible at rest.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69813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08086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Upcycled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targets (12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230E24-CBF2-A863-32EE-47FAFEDFAC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637025"/>
            <a:ext cx="7025777" cy="417168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Upcycled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27</a:t>
            </a:r>
          </a:p>
          <a:p>
            <a:r>
              <a:rPr lang="en-US" dirty="0"/>
              <a:t>Targets: 12 USPSA, 3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07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From the WAC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WAC Design Team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targets (7 + 1NS)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9EA1894-F196-7E11-B33B-11F71DEFE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801" y="3483479"/>
            <a:ext cx="6677525" cy="5514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1567</TotalTime>
  <Words>855</Words>
  <Application>Microsoft Office PowerPoint</Application>
  <PresentationFormat>Custom</PresentationFormat>
  <Paragraphs>214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Carlito</vt:lpstr>
      <vt:lpstr>DejaVu Serif Condensed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228</cp:revision>
  <cp:lastPrinted>2016-01-15T21:54:08Z</cp:lastPrinted>
  <dcterms:created xsi:type="dcterms:W3CDTF">2002-08-21T12:11:08Z</dcterms:created>
  <dcterms:modified xsi:type="dcterms:W3CDTF">2023-07-21T21:03:31Z</dcterms:modified>
  <cp:category>Shooting</cp:category>
</cp:coreProperties>
</file>

<file path=docProps/thumbnail.jpeg>
</file>